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23DDB0F5-19C4-4674-BA2D-4A09BB23E03F}">
          <p14:sldIdLst>
            <p14:sldId id="256"/>
          </p14:sldIdLst>
        </p14:section>
        <p14:section name="Sekcija bez naslova" id="{0455A0B7-974C-4DB2-A2A6-F49AD7626318}">
          <p14:sldIdLst>
            <p14:sldId id="257"/>
            <p14:sldId id="258"/>
            <p14:sldId id="259"/>
            <p14:sldId id="263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14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45577" y="369117"/>
            <a:ext cx="7147421" cy="1879134"/>
          </a:xfrm>
        </p:spPr>
        <p:txBody>
          <a:bodyPr/>
          <a:lstStyle/>
          <a:p>
            <a:pPr algn="ctr"/>
            <a:r>
              <a:rPr lang="hr-HR" dirty="0" err="1"/>
              <a:t>valentinovo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-2516316" y="5606399"/>
            <a:ext cx="15922902" cy="1737517"/>
          </a:xfrm>
        </p:spPr>
        <p:txBody>
          <a:bodyPr/>
          <a:lstStyle/>
          <a:p>
            <a:pPr algn="l"/>
            <a:endParaRPr lang="hr-HR" dirty="0">
              <a:latin typeface="Castellar" panose="020A0402060406010301" pitchFamily="18" charset="0"/>
            </a:endParaRPr>
          </a:p>
        </p:txBody>
      </p:sp>
      <p:pic>
        <p:nvPicPr>
          <p:cNvPr id="1026" name="Picture 2" descr="http://media-cache-ak0.pinimg.com/736x/0f/6c/b7/0f6cb72c7eaa8a44844a4cb6b565a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2" y="2544417"/>
            <a:ext cx="11211340" cy="408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2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Kada se obilježava  </a:t>
            </a:r>
            <a:r>
              <a:rPr lang="hr-HR" dirty="0" err="1"/>
              <a:t>valenTInovo</a:t>
            </a:r>
            <a:r>
              <a:rPr lang="hr-HR" dirty="0"/>
              <a:t>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BLAGDAN SV. VALENTINA SE PO KATOLIČKOM </a:t>
            </a:r>
          </a:p>
          <a:p>
            <a:pPr marL="0" indent="0">
              <a:buNone/>
            </a:pPr>
            <a:r>
              <a:rPr lang="hr-HR" sz="2400" dirty="0"/>
              <a:t>KALENDARU  OBILJEŽAVA 14.2.</a:t>
            </a:r>
          </a:p>
          <a:p>
            <a:pPr marL="0" indent="0">
              <a:buNone/>
            </a:pPr>
            <a:r>
              <a:rPr lang="hr-HR" sz="2400" dirty="0"/>
              <a:t>NA ENGLESKOM JEZIKU SE DAN </a:t>
            </a:r>
          </a:p>
          <a:p>
            <a:pPr marL="0" indent="0">
              <a:buNone/>
            </a:pPr>
            <a:r>
              <a:rPr lang="hr-HR" sz="2400" dirty="0"/>
              <a:t>VALENTINOVA KAŽE </a:t>
            </a:r>
          </a:p>
          <a:p>
            <a:pPr marL="0" indent="0">
              <a:buNone/>
            </a:pPr>
            <a:r>
              <a:rPr lang="hr-HR" sz="2400" dirty="0"/>
              <a:t>  VALENTINE´S  DAY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853" y="3255180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5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 SE DARUJE ZA VALENTINOVO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5420468" y="2118017"/>
            <a:ext cx="10131425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/>
              <a:t>ZA VALENTINOVO SE DARUJU </a:t>
            </a:r>
          </a:p>
          <a:p>
            <a:pPr marL="0" indent="0">
              <a:buNone/>
            </a:pPr>
            <a:r>
              <a:rPr lang="hr-HR" sz="3600" dirty="0"/>
              <a:t>BOMBONJERE U OBLIKU SRCA ,</a:t>
            </a:r>
          </a:p>
          <a:p>
            <a:pPr marL="0" indent="0">
              <a:buNone/>
            </a:pPr>
            <a:r>
              <a:rPr lang="hr-HR" sz="3600" dirty="0"/>
              <a:t>ČOKOLADE</a:t>
            </a:r>
            <a:r>
              <a:rPr lang="hr-HR" sz="3600" dirty="0" smtClean="0"/>
              <a:t>, LIJEPA PISMA</a:t>
            </a:r>
            <a:r>
              <a:rPr lang="hr-HR" sz="3600" dirty="0"/>
              <a:t>, </a:t>
            </a:r>
            <a:r>
              <a:rPr lang="hr-HR" sz="3600" dirty="0" smtClean="0"/>
              <a:t> </a:t>
            </a:r>
          </a:p>
          <a:p>
            <a:pPr marL="0" indent="0">
              <a:buNone/>
            </a:pPr>
            <a:r>
              <a:rPr lang="hr-HR" sz="3600" dirty="0" smtClean="0"/>
              <a:t>SVE </a:t>
            </a:r>
            <a:r>
              <a:rPr lang="hr-HR" sz="3600" dirty="0"/>
              <a:t>ŠTO </a:t>
            </a:r>
            <a:r>
              <a:rPr lang="hr-HR" sz="3600" dirty="0" smtClean="0"/>
              <a:t>PODSJEĆA </a:t>
            </a:r>
            <a:endParaRPr lang="hr-HR" sz="3600" dirty="0"/>
          </a:p>
          <a:p>
            <a:pPr marL="0" indent="0">
              <a:buNone/>
            </a:pPr>
            <a:r>
              <a:rPr lang="hr-HR" sz="3600" dirty="0"/>
              <a:t>NA VALENTINOVO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50" y="2310998"/>
            <a:ext cx="4516627" cy="3387470"/>
          </a:xfrm>
          <a:prstGeom prst="rect">
            <a:avLst/>
          </a:prstGeom>
        </p:spPr>
      </p:pic>
      <p:sp>
        <p:nvSpPr>
          <p:cNvPr id="7" name="Rezervirano mjesto sadržaja 4"/>
          <p:cNvSpPr txBox="1">
            <a:spLocks/>
          </p:cNvSpPr>
          <p:nvPr/>
        </p:nvSpPr>
        <p:spPr>
          <a:xfrm>
            <a:off x="940038" y="2132736"/>
            <a:ext cx="13189556" cy="3743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34806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SLIKE DAROVANJA IZ SRCA</a:t>
            </a:r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4066" y="1038765"/>
            <a:ext cx="4264089" cy="3198067"/>
          </a:xfr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3209730"/>
            <a:ext cx="4562670" cy="326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962892" y="3104620"/>
            <a:ext cx="10131425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SRETNO  </a:t>
            </a:r>
          </a:p>
          <a:p>
            <a:pPr marL="0" indent="0">
              <a:buNone/>
            </a:pPr>
            <a:r>
              <a:rPr lang="hr-H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VALENTINOVO</a:t>
            </a:r>
            <a:endParaRPr lang="hr-HR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503" y="3381375"/>
            <a:ext cx="4762500" cy="309562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0" y="225567"/>
            <a:ext cx="5124883" cy="332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1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9547" y="2779376"/>
            <a:ext cx="10131425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NAPRAVILA: </a:t>
            </a:r>
            <a:r>
              <a:rPr lang="hr-HR" sz="2800" dirty="0" smtClean="0"/>
              <a:t> </a:t>
            </a:r>
            <a:r>
              <a:rPr lang="hr-HR" sz="2800" dirty="0"/>
              <a:t>PETRA MAJCAN</a:t>
            </a:r>
            <a:r>
              <a:rPr lang="hr-HR" sz="2400" dirty="0"/>
              <a:t> </a:t>
            </a:r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/>
              <a:t>Mentor: Sabina Curić</a:t>
            </a:r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/>
              <a:t>OŠ 22. lipnja</a:t>
            </a:r>
            <a:endParaRPr lang="hr-HR" sz="24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147" y="3057614"/>
            <a:ext cx="5398537" cy="359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2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i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TM03457452[[fn=Nebeski]]</Template>
  <TotalTime>74</TotalTime>
  <Words>69</Words>
  <Application>Microsoft Office PowerPoint</Application>
  <PresentationFormat>Prilagođeno</PresentationFormat>
  <Paragraphs>21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Nebeski</vt:lpstr>
      <vt:lpstr>valentinovo</vt:lpstr>
      <vt:lpstr>Kada se obilježava  valenTInovo </vt:lpstr>
      <vt:lpstr>ŠTO  SE DARUJE ZA VALENTINOVO</vt:lpstr>
      <vt:lpstr>SLIKE DAROVANJA IZ SRCA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valentinovo</dc:title>
  <dc:creator>ADMIN</dc:creator>
  <cp:lastModifiedBy>UCITELJI</cp:lastModifiedBy>
  <cp:revision>9</cp:revision>
  <dcterms:created xsi:type="dcterms:W3CDTF">2017-01-25T15:27:37Z</dcterms:created>
  <dcterms:modified xsi:type="dcterms:W3CDTF">2017-02-14T11:13:48Z</dcterms:modified>
</cp:coreProperties>
</file>