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8" d="100"/>
          <a:sy n="78" d="100"/>
        </p:scale>
        <p:origin x="62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97DE02A-4C3A-4146-8711-86E70E8CC5C6}" type="datetimeFigureOut">
              <a:rPr lang="hr-HR" smtClean="0"/>
              <a:t>27.5.2020.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89E241-720F-4FA5-AB1C-BF4566C76FDD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034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E02A-4C3A-4146-8711-86E70E8CC5C6}" type="datetimeFigureOut">
              <a:rPr lang="hr-HR" smtClean="0"/>
              <a:t>27.5.2020.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E241-720F-4FA5-AB1C-BF4566C76F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031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E02A-4C3A-4146-8711-86E70E8CC5C6}" type="datetimeFigureOut">
              <a:rPr lang="hr-HR" smtClean="0"/>
              <a:t>27.5.2020.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E241-720F-4FA5-AB1C-BF4566C76F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795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E02A-4C3A-4146-8711-86E70E8CC5C6}" type="datetimeFigureOut">
              <a:rPr lang="hr-HR" smtClean="0"/>
              <a:t>27.5.2020.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E241-720F-4FA5-AB1C-BF4566C76F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756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97DE02A-4C3A-4146-8711-86E70E8CC5C6}" type="datetimeFigureOut">
              <a:rPr lang="hr-HR" smtClean="0"/>
              <a:t>27.5.2020.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B89E241-720F-4FA5-AB1C-BF4566C76FDD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43505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E02A-4C3A-4146-8711-86E70E8CC5C6}" type="datetimeFigureOut">
              <a:rPr lang="hr-HR" smtClean="0"/>
              <a:t>27.5.2020.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E241-720F-4FA5-AB1C-BF4566C76F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6731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E02A-4C3A-4146-8711-86E70E8CC5C6}" type="datetimeFigureOut">
              <a:rPr lang="hr-HR" smtClean="0"/>
              <a:t>27.5.2020.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E241-720F-4FA5-AB1C-BF4566C76F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7151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E02A-4C3A-4146-8711-86E70E8CC5C6}" type="datetimeFigureOut">
              <a:rPr lang="hr-HR" smtClean="0"/>
              <a:t>27.5.2020.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E241-720F-4FA5-AB1C-BF4566C76F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412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E02A-4C3A-4146-8711-86E70E8CC5C6}" type="datetimeFigureOut">
              <a:rPr lang="hr-HR" smtClean="0"/>
              <a:t>27.5.2020.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E241-720F-4FA5-AB1C-BF4566C76F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259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97DE02A-4C3A-4146-8711-86E70E8CC5C6}" type="datetimeFigureOut">
              <a:rPr lang="hr-HR" smtClean="0"/>
              <a:t>27.5.2020.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B89E241-720F-4FA5-AB1C-BF4566C76FD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9582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97DE02A-4C3A-4146-8711-86E70E8CC5C6}" type="datetimeFigureOut">
              <a:rPr lang="hr-HR" smtClean="0"/>
              <a:t>27.5.2020.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B89E241-720F-4FA5-AB1C-BF4566C76F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930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97DE02A-4C3A-4146-8711-86E70E8CC5C6}" type="datetimeFigureOut">
              <a:rPr lang="hr-HR" smtClean="0"/>
              <a:t>27.5.2020.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89E241-720F-4FA5-AB1C-BF4566C76FDD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05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uza.carnet.hr/index.php/media/watch/1205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12DE97F-8742-4A91-AE7D-6892C8BF6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927" y="1231894"/>
            <a:ext cx="5490143" cy="4339177"/>
          </a:xfrm>
        </p:spPr>
        <p:txBody>
          <a:bodyPr>
            <a:normAutofit/>
          </a:bodyPr>
          <a:lstStyle/>
          <a:p>
            <a:pPr algn="l"/>
            <a:r>
              <a:rPr lang="hr-HR" sz="8800">
                <a:solidFill>
                  <a:srgbClr val="2A1A00"/>
                </a:solidFill>
              </a:rPr>
              <a:t>edutorij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AD10476-F666-4E97-8D29-07E802A16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927" y="5660572"/>
            <a:ext cx="6020627" cy="785904"/>
          </a:xfrm>
        </p:spPr>
        <p:txBody>
          <a:bodyPr anchor="ctr">
            <a:normAutofit/>
          </a:bodyPr>
          <a:lstStyle/>
          <a:p>
            <a:pPr algn="l"/>
            <a:endParaRPr lang="hr-HR" dirty="0">
              <a:solidFill>
                <a:srgbClr val="F3F3F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0AC3A20-C673-4A60-9EA7-D31281467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944" y="1875356"/>
            <a:ext cx="3995592" cy="311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5860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06EEE6-A6A7-478C-B1A4-BB960119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524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Što je </a:t>
            </a:r>
            <a:r>
              <a:rPr lang="hr-HR" dirty="0" err="1"/>
              <a:t>edutorij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A1AE63-BA0A-4032-A4AA-D26980B7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157" y="1321116"/>
            <a:ext cx="10974388" cy="1641044"/>
          </a:xfrm>
        </p:spPr>
        <p:txBody>
          <a:bodyPr>
            <a:normAutofit/>
          </a:bodyPr>
          <a:lstStyle/>
          <a:p>
            <a:r>
              <a:rPr lang="hr-HR" sz="2400" dirty="0" err="1">
                <a:solidFill>
                  <a:schemeClr val="tx1"/>
                </a:solidFill>
              </a:rPr>
              <a:t>Edutorij</a:t>
            </a:r>
            <a:r>
              <a:rPr lang="hr-HR" sz="2400" dirty="0">
                <a:solidFill>
                  <a:schemeClr val="tx1"/>
                </a:solidFill>
              </a:rPr>
              <a:t> je online platforma za obrazovanje i učenje na internetu.</a:t>
            </a:r>
          </a:p>
          <a:p>
            <a:r>
              <a:rPr lang="hr-HR" sz="2400" dirty="0">
                <a:solidFill>
                  <a:schemeClr val="tx1"/>
                </a:solidFill>
              </a:rPr>
              <a:t>Na </a:t>
            </a:r>
            <a:r>
              <a:rPr lang="hr-HR" sz="2400" dirty="0" err="1">
                <a:solidFill>
                  <a:schemeClr val="tx1"/>
                </a:solidFill>
              </a:rPr>
              <a:t>Edutoriju</a:t>
            </a:r>
            <a:r>
              <a:rPr lang="hr-HR" sz="2400" dirty="0">
                <a:solidFill>
                  <a:schemeClr val="tx1"/>
                </a:solidFill>
              </a:rPr>
              <a:t> se mogu naći </a:t>
            </a:r>
            <a:r>
              <a:rPr lang="hr-H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sadržaji za učenje od 1. do 8. razreda </a:t>
            </a:r>
            <a:r>
              <a:rPr lang="hr-HR" sz="2400" dirty="0">
                <a:solidFill>
                  <a:schemeClr val="tx1"/>
                </a:solidFill>
              </a:rPr>
              <a:t>osnovne škole, sadržaji srednjih škola te sadržaji za tzv. cjeloživotno učenje.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46730AD4-85BD-4AC8-B560-AE337EC007D3}"/>
              </a:ext>
            </a:extLst>
          </p:cNvPr>
          <p:cNvSpPr txBox="1">
            <a:spLocks/>
          </p:cNvSpPr>
          <p:nvPr/>
        </p:nvSpPr>
        <p:spPr>
          <a:xfrm>
            <a:off x="975156" y="2970427"/>
            <a:ext cx="6153007" cy="1507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/>
              <a:t>Učenje na </a:t>
            </a:r>
            <a:r>
              <a:rPr lang="hr-HR" dirty="0" err="1"/>
              <a:t>edutoriju</a:t>
            </a:r>
            <a:endParaRPr lang="hr-HR" dirty="0"/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840EFDEE-67EB-4946-BB33-89888F7F83DA}"/>
              </a:ext>
            </a:extLst>
          </p:cNvPr>
          <p:cNvSpPr txBox="1">
            <a:spLocks/>
          </p:cNvSpPr>
          <p:nvPr/>
        </p:nvSpPr>
        <p:spPr>
          <a:xfrm>
            <a:off x="860857" y="3999890"/>
            <a:ext cx="6153007" cy="2198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>
                <a:solidFill>
                  <a:schemeClr val="tx1"/>
                </a:solidFill>
              </a:rPr>
              <a:t>Učenje na </a:t>
            </a:r>
            <a:r>
              <a:rPr lang="hr-HR" sz="2400" dirty="0" err="1">
                <a:solidFill>
                  <a:schemeClr val="tx1"/>
                </a:solidFill>
              </a:rPr>
              <a:t>Edutoriju</a:t>
            </a:r>
            <a:r>
              <a:rPr lang="hr-HR" sz="2400" dirty="0">
                <a:solidFill>
                  <a:schemeClr val="tx1"/>
                </a:solidFill>
              </a:rPr>
              <a:t> je jednostavno i brzo.</a:t>
            </a:r>
          </a:p>
          <a:p>
            <a:r>
              <a:rPr lang="hr-HR" sz="2400" dirty="0">
                <a:solidFill>
                  <a:schemeClr val="tx1"/>
                </a:solidFill>
              </a:rPr>
              <a:t>Kada uđete na stranicu </a:t>
            </a:r>
            <a:r>
              <a:rPr lang="hr-HR" sz="2400" dirty="0" err="1">
                <a:solidFill>
                  <a:schemeClr val="tx1"/>
                </a:solidFill>
              </a:rPr>
              <a:t>Edutorija</a:t>
            </a:r>
            <a:r>
              <a:rPr lang="hr-HR" sz="2400" dirty="0">
                <a:solidFill>
                  <a:schemeClr val="tx1"/>
                </a:solidFill>
              </a:rPr>
              <a:t>, potrebno je samo odabrati vrstu škole, razred i predmet kojeg želite naučiti.</a:t>
            </a:r>
          </a:p>
          <a:p>
            <a:r>
              <a:rPr lang="hr-H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Odaberete lekciju </a:t>
            </a:r>
            <a:r>
              <a:rPr lang="hr-HR" sz="2400" dirty="0">
                <a:solidFill>
                  <a:schemeClr val="tx1"/>
                </a:solidFill>
              </a:rPr>
              <a:t>iz tog predmeta koju želite naučiti- i to je to!</a:t>
            </a:r>
          </a:p>
        </p:txBody>
      </p:sp>
      <p:pic>
        <p:nvPicPr>
          <p:cNvPr id="6" name="Rezervirano mjesto sadržaja 4">
            <a:extLst>
              <a:ext uri="{FF2B5EF4-FFF2-40B4-BE49-F238E27FC236}">
                <a16:creationId xmlns:a16="http://schemas.microsoft.com/office/drawing/2014/main" id="{CFDC3C02-8247-4845-948D-78601060F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75" y="2962160"/>
            <a:ext cx="5026725" cy="37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0464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4">
            <a:extLst>
              <a:ext uri="{FF2B5EF4-FFF2-40B4-BE49-F238E27FC236}">
                <a16:creationId xmlns:a16="http://schemas.microsoft.com/office/drawing/2014/main" id="{7F359E3B-1D68-4DCA-8244-B2827F064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424" y="1257798"/>
            <a:ext cx="4332765" cy="361526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922B79D-7926-496A-B211-AE69BE4F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5244"/>
            <a:ext cx="11275724" cy="1507067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Postavljanje sadržaja na </a:t>
            </a:r>
            <a:r>
              <a:rPr lang="hr-HR" dirty="0" err="1"/>
              <a:t>edutorij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7BF57A-3C7C-4748-B758-DC0DED484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177294"/>
            <a:ext cx="7270085" cy="2582483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Unos materijala </a:t>
            </a:r>
            <a:r>
              <a:rPr lang="hr-HR" sz="2400" dirty="0">
                <a:solidFill>
                  <a:schemeClr val="tx1"/>
                </a:solidFill>
              </a:rPr>
              <a:t>na </a:t>
            </a:r>
            <a:r>
              <a:rPr lang="hr-HR" sz="2400" dirty="0" err="1">
                <a:solidFill>
                  <a:schemeClr val="tx1"/>
                </a:solidFill>
              </a:rPr>
              <a:t>Edutorij</a:t>
            </a:r>
            <a:r>
              <a:rPr lang="hr-HR" sz="2400" dirty="0">
                <a:solidFill>
                  <a:schemeClr val="tx1"/>
                </a:solidFill>
              </a:rPr>
              <a:t> je prilično jednostavan.</a:t>
            </a:r>
          </a:p>
          <a:p>
            <a:r>
              <a:rPr lang="hr-HR" sz="2400" dirty="0">
                <a:solidFill>
                  <a:schemeClr val="tx1"/>
                </a:solidFill>
              </a:rPr>
              <a:t>       Na početku se moramo prijaviti na </a:t>
            </a:r>
            <a:r>
              <a:rPr lang="hr-HR" sz="2400" dirty="0" err="1">
                <a:solidFill>
                  <a:schemeClr val="tx1"/>
                </a:solidFill>
              </a:rPr>
              <a:t>Edutorij</a:t>
            </a:r>
            <a:r>
              <a:rPr lang="hr-HR" sz="2400" dirty="0">
                <a:solidFill>
                  <a:schemeClr val="tx1"/>
                </a:solidFill>
              </a:rPr>
              <a:t>.</a:t>
            </a:r>
          </a:p>
          <a:p>
            <a:r>
              <a:rPr lang="hr-HR" sz="2400" dirty="0">
                <a:solidFill>
                  <a:schemeClr val="tx1"/>
                </a:solidFill>
              </a:rPr>
              <a:t>Tada nam se otvara mogućnost za postavljanje</a:t>
            </a:r>
            <a:br>
              <a:rPr lang="hr-HR" sz="2400" dirty="0">
                <a:solidFill>
                  <a:schemeClr val="tx1"/>
                </a:solidFill>
              </a:rPr>
            </a:br>
            <a:r>
              <a:rPr lang="hr-HR" sz="2400" dirty="0">
                <a:solidFill>
                  <a:schemeClr val="tx1"/>
                </a:solidFill>
              </a:rPr>
              <a:t>       materijala na </a:t>
            </a:r>
            <a:r>
              <a:rPr lang="hr-HR" sz="2400" dirty="0" err="1">
                <a:solidFill>
                  <a:schemeClr val="tx1"/>
                </a:solidFill>
              </a:rPr>
              <a:t>Edutorij</a:t>
            </a:r>
            <a:r>
              <a:rPr lang="hr-HR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9684278F-A0C9-4D69-BABE-9D933871B08E}"/>
              </a:ext>
            </a:extLst>
          </p:cNvPr>
          <p:cNvSpPr txBox="1">
            <a:spLocks/>
          </p:cNvSpPr>
          <p:nvPr/>
        </p:nvSpPr>
        <p:spPr>
          <a:xfrm>
            <a:off x="1025448" y="4020177"/>
            <a:ext cx="6305396" cy="1507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Kako postaviti sadržaj na </a:t>
            </a:r>
            <a:r>
              <a:rPr lang="hr-HR" dirty="0" err="1"/>
              <a:t>edutorij</a:t>
            </a:r>
            <a:endParaRPr lang="hr-HR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4436954-98EE-4B64-8FB7-A072A97314F5}"/>
              </a:ext>
            </a:extLst>
          </p:cNvPr>
          <p:cNvSpPr txBox="1">
            <a:spLocks/>
          </p:cNvSpPr>
          <p:nvPr/>
        </p:nvSpPr>
        <p:spPr>
          <a:xfrm>
            <a:off x="1025448" y="5527244"/>
            <a:ext cx="10141104" cy="1707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>
                <a:solidFill>
                  <a:schemeClr val="tx1"/>
                </a:solidFill>
              </a:rPr>
              <a:t>Saznajte više </a:t>
            </a:r>
            <a:r>
              <a:rPr lang="hr-H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postavljanju materijala na </a:t>
            </a:r>
            <a:r>
              <a:rPr lang="hr-HR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Edutorij</a:t>
            </a:r>
            <a:r>
              <a:rPr lang="hr-H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>
                <a:solidFill>
                  <a:schemeClr val="tx1"/>
                </a:solidFill>
              </a:rPr>
              <a:t>na ovoj poveznici:</a:t>
            </a:r>
          </a:p>
          <a:p>
            <a:r>
              <a:rPr lang="hr-HR" sz="2400" dirty="0">
                <a:solidFill>
                  <a:schemeClr val="tx1"/>
                </a:solidFill>
                <a:hlinkClick r:id="rId3"/>
              </a:rPr>
              <a:t>https://meduza.carnet.hr/index.php/media/watch/12058</a:t>
            </a:r>
            <a:endParaRPr lang="hr-HR" sz="2400" dirty="0">
              <a:solidFill>
                <a:schemeClr val="tx1"/>
              </a:solidFill>
            </a:endParaRPr>
          </a:p>
          <a:p>
            <a:endParaRPr lang="hr-H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1929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156</Words>
  <Application>Microsoft Office PowerPoint</Application>
  <PresentationFormat>Široki zaslon</PresentationFormat>
  <Paragraphs>15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7" baseType="lpstr">
      <vt:lpstr>Arial</vt:lpstr>
      <vt:lpstr>Gill Sans MT</vt:lpstr>
      <vt:lpstr>Impact</vt:lpstr>
      <vt:lpstr>Značka</vt:lpstr>
      <vt:lpstr>edutorij</vt:lpstr>
      <vt:lpstr>Što je edutorij?</vt:lpstr>
      <vt:lpstr>Postavljanje sadržaja na edutorij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edutorij</dc:title>
  <dc:creator>Sabina Curić</dc:creator>
  <cp:lastModifiedBy>Sabina Curić</cp:lastModifiedBy>
  <cp:revision>1</cp:revision>
  <dcterms:created xsi:type="dcterms:W3CDTF">2020-05-28T11:33:53Z</dcterms:created>
  <dcterms:modified xsi:type="dcterms:W3CDTF">2020-05-28T11:35:53Z</dcterms:modified>
</cp:coreProperties>
</file>