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66" r:id="rId3"/>
    <p:sldId id="267" r:id="rId4"/>
    <p:sldId id="268" r:id="rId5"/>
  </p:sldIdLst>
  <p:sldSz cx="12192000" cy="6858000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830678-9C0D-40AD-A492-D98641B0EE55}" v="6" dt="2024-04-14T12:16:16.060"/>
  </p1510:revLst>
</p1510:revInfo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89" autoAdjust="0"/>
  </p:normalViewPr>
  <p:slideViewPr>
    <p:cSldViewPr snapToGrid="0">
      <p:cViewPr varScale="1">
        <p:scale>
          <a:sx n="67" d="100"/>
          <a:sy n="67" d="100"/>
        </p:scale>
        <p:origin x="48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3" d="100"/>
          <a:sy n="93" d="100"/>
        </p:scale>
        <p:origin x="370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ja Kovačić" userId="f435d8b9-94e5-4f9b-969e-0727b52f3b9f" providerId="ADAL" clId="{FE830678-9C0D-40AD-A492-D98641B0EE55}"/>
    <pc:docChg chg="undo custSel addSld modSld sldOrd">
      <pc:chgData name="Maja Kovačić" userId="f435d8b9-94e5-4f9b-969e-0727b52f3b9f" providerId="ADAL" clId="{FE830678-9C0D-40AD-A492-D98641B0EE55}" dt="2024-04-14T12:22:02.384" v="134" actId="1076"/>
      <pc:docMkLst>
        <pc:docMk/>
      </pc:docMkLst>
      <pc:sldChg chg="modAnim">
        <pc:chgData name="Maja Kovačić" userId="f435d8b9-94e5-4f9b-969e-0727b52f3b9f" providerId="ADAL" clId="{FE830678-9C0D-40AD-A492-D98641B0EE55}" dt="2024-04-14T12:10:28.621" v="1"/>
        <pc:sldMkLst>
          <pc:docMk/>
          <pc:sldMk cId="2013202790" sldId="266"/>
        </pc:sldMkLst>
      </pc:sldChg>
      <pc:sldChg chg="addSp delSp modSp mod">
        <pc:chgData name="Maja Kovačić" userId="f435d8b9-94e5-4f9b-969e-0727b52f3b9f" providerId="ADAL" clId="{FE830678-9C0D-40AD-A492-D98641B0EE55}" dt="2024-04-14T12:19:43.481" v="102" actId="478"/>
        <pc:sldMkLst>
          <pc:docMk/>
          <pc:sldMk cId="3700987477" sldId="268"/>
        </pc:sldMkLst>
        <pc:picChg chg="add del mod">
          <ac:chgData name="Maja Kovačić" userId="f435d8b9-94e5-4f9b-969e-0727b52f3b9f" providerId="ADAL" clId="{FE830678-9C0D-40AD-A492-D98641B0EE55}" dt="2024-04-14T12:19:43.481" v="102" actId="478"/>
          <ac:picMkLst>
            <pc:docMk/>
            <pc:sldMk cId="3700987477" sldId="268"/>
            <ac:picMk id="2" creationId="{15E70C54-9F44-66A7-EEF3-13A9061970D7}"/>
          </ac:picMkLst>
        </pc:picChg>
      </pc:sldChg>
      <pc:sldChg chg="addSp delSp modSp new mod ord">
        <pc:chgData name="Maja Kovačić" userId="f435d8b9-94e5-4f9b-969e-0727b52f3b9f" providerId="ADAL" clId="{FE830678-9C0D-40AD-A492-D98641B0EE55}" dt="2024-04-14T12:22:02.384" v="134" actId="1076"/>
        <pc:sldMkLst>
          <pc:docMk/>
          <pc:sldMk cId="668347561" sldId="269"/>
        </pc:sldMkLst>
        <pc:spChg chg="del mod">
          <ac:chgData name="Maja Kovačić" userId="f435d8b9-94e5-4f9b-969e-0727b52f3b9f" providerId="ADAL" clId="{FE830678-9C0D-40AD-A492-D98641B0EE55}" dt="2024-04-14T12:15:58.766" v="45" actId="478"/>
          <ac:spMkLst>
            <pc:docMk/>
            <pc:sldMk cId="668347561" sldId="269"/>
            <ac:spMk id="2" creationId="{3657FC13-8087-4668-B6DE-FB49236A7919}"/>
          </ac:spMkLst>
        </pc:spChg>
        <pc:spChg chg="mod">
          <ac:chgData name="Maja Kovačić" userId="f435d8b9-94e5-4f9b-969e-0727b52f3b9f" providerId="ADAL" clId="{FE830678-9C0D-40AD-A492-D98641B0EE55}" dt="2024-04-14T12:13:13.300" v="20" actId="20577"/>
          <ac:spMkLst>
            <pc:docMk/>
            <pc:sldMk cId="668347561" sldId="269"/>
            <ac:spMk id="4" creationId="{20F765CD-A382-49E2-A351-66BE6DE28BC1}"/>
          </ac:spMkLst>
        </pc:spChg>
        <pc:spChg chg="del mod">
          <ac:chgData name="Maja Kovačić" userId="f435d8b9-94e5-4f9b-969e-0727b52f3b9f" providerId="ADAL" clId="{FE830678-9C0D-40AD-A492-D98641B0EE55}" dt="2024-04-14T12:15:48.601" v="42" actId="478"/>
          <ac:spMkLst>
            <pc:docMk/>
            <pc:sldMk cId="668347561" sldId="269"/>
            <ac:spMk id="5" creationId="{25BE7C00-A4BF-6B21-5569-725AF82E713A}"/>
          </ac:spMkLst>
        </pc:spChg>
        <pc:spChg chg="del">
          <ac:chgData name="Maja Kovačić" userId="f435d8b9-94e5-4f9b-969e-0727b52f3b9f" providerId="ADAL" clId="{FE830678-9C0D-40AD-A492-D98641B0EE55}" dt="2024-04-14T12:15:35.115" v="36" actId="478"/>
          <ac:spMkLst>
            <pc:docMk/>
            <pc:sldMk cId="668347561" sldId="269"/>
            <ac:spMk id="6" creationId="{0CB3D6C3-D34C-D47B-5661-75CF4B9E9866}"/>
          </ac:spMkLst>
        </pc:spChg>
        <pc:spChg chg="add mod">
          <ac:chgData name="Maja Kovačić" userId="f435d8b9-94e5-4f9b-969e-0727b52f3b9f" providerId="ADAL" clId="{FE830678-9C0D-40AD-A492-D98641B0EE55}" dt="2024-04-14T12:21:52.566" v="131" actId="1076"/>
          <ac:spMkLst>
            <pc:docMk/>
            <pc:sldMk cId="668347561" sldId="269"/>
            <ac:spMk id="8" creationId="{D0F9F2D3-9166-3FC3-5E7C-53669FCB52B5}"/>
          </ac:spMkLst>
        </pc:spChg>
        <pc:spChg chg="add">
          <ac:chgData name="Maja Kovačić" userId="f435d8b9-94e5-4f9b-969e-0727b52f3b9f" providerId="ADAL" clId="{FE830678-9C0D-40AD-A492-D98641B0EE55}" dt="2024-04-14T12:14:05.931" v="23"/>
          <ac:spMkLst>
            <pc:docMk/>
            <pc:sldMk cId="668347561" sldId="269"/>
            <ac:spMk id="9" creationId="{118919A5-3E84-73E4-ACE8-28050F535F0C}"/>
          </ac:spMkLst>
        </pc:spChg>
        <pc:spChg chg="add">
          <ac:chgData name="Maja Kovačić" userId="f435d8b9-94e5-4f9b-969e-0727b52f3b9f" providerId="ADAL" clId="{FE830678-9C0D-40AD-A492-D98641B0EE55}" dt="2024-04-14T12:14:05.931" v="23"/>
          <ac:spMkLst>
            <pc:docMk/>
            <pc:sldMk cId="668347561" sldId="269"/>
            <ac:spMk id="10" creationId="{7ED8AA96-3E22-4F61-5618-B5ED7AA1F035}"/>
          </ac:spMkLst>
        </pc:spChg>
        <pc:spChg chg="add del mod">
          <ac:chgData name="Maja Kovačić" userId="f435d8b9-94e5-4f9b-969e-0727b52f3b9f" providerId="ADAL" clId="{FE830678-9C0D-40AD-A492-D98641B0EE55}" dt="2024-04-14T12:15:53.637" v="43" actId="478"/>
          <ac:spMkLst>
            <pc:docMk/>
            <pc:sldMk cId="668347561" sldId="269"/>
            <ac:spMk id="12" creationId="{7CFFF45B-8F48-FD33-54D4-4E3DE00871B6}"/>
          </ac:spMkLst>
        </pc:spChg>
        <pc:picChg chg="add del mod">
          <ac:chgData name="Maja Kovačić" userId="f435d8b9-94e5-4f9b-969e-0727b52f3b9f" providerId="ADAL" clId="{FE830678-9C0D-40AD-A492-D98641B0EE55}" dt="2024-04-14T12:21:00.096" v="113" actId="478"/>
          <ac:picMkLst>
            <pc:docMk/>
            <pc:sldMk cId="668347561" sldId="269"/>
            <ac:picMk id="13" creationId="{F3180AB7-40C5-E06B-200E-71B57FF64435}"/>
          </ac:picMkLst>
        </pc:picChg>
        <pc:picChg chg="add del mod">
          <ac:chgData name="Maja Kovačić" userId="f435d8b9-94e5-4f9b-969e-0727b52f3b9f" providerId="ADAL" clId="{FE830678-9C0D-40AD-A492-D98641B0EE55}" dt="2024-04-14T12:20:57.837" v="112" actId="478"/>
          <ac:picMkLst>
            <pc:docMk/>
            <pc:sldMk cId="668347561" sldId="269"/>
            <ac:picMk id="14" creationId="{3ED1E42A-8625-1330-9B34-69CE8A022962}"/>
          </ac:picMkLst>
        </pc:picChg>
        <pc:picChg chg="add mod">
          <ac:chgData name="Maja Kovačić" userId="f435d8b9-94e5-4f9b-969e-0727b52f3b9f" providerId="ADAL" clId="{FE830678-9C0D-40AD-A492-D98641B0EE55}" dt="2024-04-14T12:22:02.384" v="134" actId="1076"/>
          <ac:picMkLst>
            <pc:docMk/>
            <pc:sldMk cId="668347561" sldId="269"/>
            <ac:picMk id="15" creationId="{C3B0E067-9E5C-72EE-9993-C42153D31FBC}"/>
          </ac:picMkLst>
        </pc:picChg>
        <pc:picChg chg="add mod ord">
          <ac:chgData name="Maja Kovačić" userId="f435d8b9-94e5-4f9b-969e-0727b52f3b9f" providerId="ADAL" clId="{FE830678-9C0D-40AD-A492-D98641B0EE55}" dt="2024-04-14T12:21:55.244" v="132" actId="1076"/>
          <ac:picMkLst>
            <pc:docMk/>
            <pc:sldMk cId="668347561" sldId="269"/>
            <ac:picMk id="16" creationId="{68EFC415-46A8-6270-90BB-E4E4FE47E54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>
            <a:extLst>
              <a:ext uri="{FF2B5EF4-FFF2-40B4-BE49-F238E27FC236}">
                <a16:creationId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/>
          </a:p>
        </p:txBody>
      </p:sp>
      <p:sp>
        <p:nvSpPr>
          <p:cNvPr id="3" name="Rezervirano mjesto za datum 2">
            <a:extLst>
              <a:ext uri="{FF2B5EF4-FFF2-40B4-BE49-F238E27FC236}">
                <a16:creationId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FC1DBD2-4A6F-48F8-ABED-746D46F9D7FB}" type="datetime1">
              <a:rPr lang="hr-HR" smtClean="0"/>
              <a:t>14.4.2024.</a:t>
            </a:fld>
            <a:endParaRPr lang="hr-HR"/>
          </a:p>
        </p:txBody>
      </p:sp>
      <p:sp>
        <p:nvSpPr>
          <p:cNvPr id="4" name="Rezervirano mjesto za podnožje 3">
            <a:extLst>
              <a:ext uri="{FF2B5EF4-FFF2-40B4-BE49-F238E27FC236}">
                <a16:creationId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/>
          </a:p>
        </p:txBody>
      </p:sp>
      <p:sp>
        <p:nvSpPr>
          <p:cNvPr id="5" name="Rezervirano mjesto za broj slajda 4">
            <a:extLst>
              <a:ext uri="{FF2B5EF4-FFF2-40B4-BE49-F238E27FC236}">
                <a16:creationId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1D13D6A-DFDD-4B27-9F53-83C0CD9331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noProof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DEAA-22A0-418F-AE29-669A82DD2AE7}" type="datetime1">
              <a:rPr lang="hr-HR" smtClean="0"/>
              <a:pPr/>
              <a:t>14.4.2024.</a:t>
            </a:fld>
            <a:endParaRPr lang="hr-HR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noProof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A1D7B6F-E65C-42E7-86A5-0A01C6C95227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 sa sli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fika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Prostoručno: Oblik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40" name="Prostoručno: Oblik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41" name="Prostoručno: Oblik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36" name="Prostoručno: oblik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37" name="Prostoručno: Oblik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39" name="Prostoručno: Oblik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26" name="Prostoručno: oblik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27" name="Prostoručno: oblik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28" name="Prostoručno: oblik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29" name="Prostoručno: Oblik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30" name="Prostoručno: Oblik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31" name="Prostoručno: oblik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32" name="Prostoručno: Oblik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33" name="Prostoručno: oblik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35" name="Prostoručno: Oblik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sp>
        <p:nvSpPr>
          <p:cNvPr id="3" name="Podnaslov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rtlCol="0"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r-HR" noProof="0"/>
              <a:t>KLIKNITE ZA UREĐIVANJE MATRICE</a:t>
            </a:r>
          </a:p>
        </p:txBody>
      </p:sp>
      <p:sp>
        <p:nvSpPr>
          <p:cNvPr id="42" name="Rezervirano mjesto za sliku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hr-HR" noProof="0"/>
              <a:t>Prezentacija</a:t>
            </a:r>
            <a:br>
              <a:rPr lang="hr-HR" noProof="0"/>
            </a:br>
            <a:r>
              <a:rPr lang="hr-HR" noProof="0"/>
              <a:t>Naslov</a:t>
            </a:r>
          </a:p>
        </p:txBody>
      </p:sp>
      <p:sp>
        <p:nvSpPr>
          <p:cNvPr id="45" name="Rezervirano mjesto za tekst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 rtlCol="0"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r-HR" noProof="0"/>
              <a:t>MJESEC</a:t>
            </a:r>
            <a:br>
              <a:rPr lang="hr-HR" noProof="0"/>
            </a:br>
            <a:r>
              <a:rPr lang="hr-HR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zahv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fika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Prostoručno: Oblik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41" name="Prostoručno: Oblik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sp>
        <p:nvSpPr>
          <p:cNvPr id="14" name="Prostoručno: Oblik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10" name="Prostoručno: Oblik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12" name="Prostoručno: Oblik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16" name="Prostoručno: Oblik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9" name="Prostoručno: Oblik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11" name="Prostoručno: Oblik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13" name="Prostoručno: Oblik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15" name="Prostoručno: Oblik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21" name="Naslov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 rtlCol="0"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hr-HR" noProof="0"/>
              <a:t>Hvala!</a:t>
            </a:r>
          </a:p>
        </p:txBody>
      </p:sp>
      <p:grpSp>
        <p:nvGrpSpPr>
          <p:cNvPr id="23" name="Grafika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Prostoručno: Oblik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25" name="Prostoručno: Oblik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27" name="Prostoručno: oblik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sp>
        <p:nvSpPr>
          <p:cNvPr id="30" name="Rezervirano mjesto za sliku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35" name="Rezervirano mjesto za tekst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720000">
            <a:off x="8526498" y="4052877"/>
            <a:ext cx="3689627" cy="642938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fika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Prostoručno: Oblik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40" name="Prostoručno: Oblik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41" name="Prostoručno: Oblik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36" name="Prostoručno: oblik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37" name="Prostoručno: Oblik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39" name="Prostoručno: Oblik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26" name="Prostoručno: oblik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27" name="Prostoručno: oblik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28" name="Prostoručno: oblik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29" name="Prostoručno: Oblik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30" name="Prostoručno: Oblik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31" name="Prostoručno: oblik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32" name="Prostoručno: Oblik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33" name="Prostoručno: oblik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35" name="Prostoručno: Oblik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hr-HR" noProof="0"/>
              <a:t>Prezentacija</a:t>
            </a:r>
            <a:br>
              <a:rPr lang="hr-HR" noProof="0"/>
            </a:br>
            <a:r>
              <a:rPr lang="hr-HR" noProof="0"/>
              <a:t>Naslov</a:t>
            </a:r>
          </a:p>
        </p:txBody>
      </p:sp>
      <p:sp>
        <p:nvSpPr>
          <p:cNvPr id="23" name="Podnaslov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rtlCol="0"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r-HR" noProof="0"/>
              <a:t>KLIKNITE DA BISTE UREDILI GLAVNI STIL PODNASLOVA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fika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Prostoručno: Oblik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13" name="Prostoručno: Oblik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14" name="Prostoručno: oblik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grpSp>
        <p:nvGrpSpPr>
          <p:cNvPr id="31" name="Grafika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Prostoručno: Oblik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33" name="Prostoručno: oblik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sp>
        <p:nvSpPr>
          <p:cNvPr id="25" name="Grafika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4" name="Rezervirano mjesto za datum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hr-HR" noProof="0"/>
              <a:t>DD. MM. 20XX.</a:t>
            </a:r>
          </a:p>
        </p:txBody>
      </p:sp>
      <p:sp>
        <p:nvSpPr>
          <p:cNvPr id="5" name="Rezervirano mjesto za podnožje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hr-HR" noProof="0"/>
              <a:t>DODAJTE PODNOŽJE</a:t>
            </a:r>
          </a:p>
        </p:txBody>
      </p:sp>
      <p:sp>
        <p:nvSpPr>
          <p:cNvPr id="6" name="Rezervirano mjesto za broj slajda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hr-HR" noProof="0" smtClean="0"/>
              <a:t>‹#›</a:t>
            </a:fld>
            <a:endParaRPr lang="hr-HR" noProof="0"/>
          </a:p>
        </p:txBody>
      </p:sp>
      <p:sp>
        <p:nvSpPr>
          <p:cNvPr id="8" name="Grafika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hr-HR" noProof="0"/>
              <a:t>Razdjelni slajd</a:t>
            </a:r>
          </a:p>
        </p:txBody>
      </p:sp>
      <p:grpSp>
        <p:nvGrpSpPr>
          <p:cNvPr id="26" name="Grafika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Prostoručno: oblik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28" name="Prostoručno: Oblik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29" name="Prostoručno: Oblik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30" name="Prostoručno: Oblik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sp>
        <p:nvSpPr>
          <p:cNvPr id="21" name="Rezervirano mjesto za tekst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61075" y="3345999"/>
            <a:ext cx="7319700" cy="1500187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fika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Prostoručno: Oblik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33" name="Prostoručno: oblik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sp>
        <p:nvSpPr>
          <p:cNvPr id="25" name="Grafika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4" name="Rezervirano mjesto za datum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hr-HR" noProof="0"/>
              <a:t>DD. MM. 20XX.</a:t>
            </a:r>
          </a:p>
        </p:txBody>
      </p:sp>
      <p:sp>
        <p:nvSpPr>
          <p:cNvPr id="5" name="Rezervirano mjesto za podnožje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hr-HR" noProof="0"/>
              <a:t>DODAJTE PODNOŽJE</a:t>
            </a:r>
          </a:p>
        </p:txBody>
      </p:sp>
      <p:sp>
        <p:nvSpPr>
          <p:cNvPr id="6" name="Rezervirano mjesto za broj slajda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hr-HR" noProof="0" smtClean="0"/>
              <a:t>‹#›</a:t>
            </a:fld>
            <a:endParaRPr lang="hr-HR" noProof="0"/>
          </a:p>
        </p:txBody>
      </p:sp>
      <p:sp>
        <p:nvSpPr>
          <p:cNvPr id="8" name="Grafika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grpSp>
        <p:nvGrpSpPr>
          <p:cNvPr id="26" name="Grafika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Prostoručno: oblik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28" name="Prostoručno: Oblik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29" name="Prostoručno: Oblik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30" name="Prostoručno: Oblik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sp>
        <p:nvSpPr>
          <p:cNvPr id="7" name="Naslov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r-HR" noProof="0"/>
              <a:t>Kliknite da biste uredili stil naslova matrice</a:t>
            </a:r>
          </a:p>
        </p:txBody>
      </p:sp>
      <p:sp>
        <p:nvSpPr>
          <p:cNvPr id="22" name="Rezervirano mjesto za sadržaj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11225" y="1825625"/>
            <a:ext cx="10442575" cy="4351338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fika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Prostoručno: Oblik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33" name="Prostoručno: oblik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sp>
        <p:nvSpPr>
          <p:cNvPr id="25" name="Grafika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4" name="Rezervirano mjesto za datum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hr-HR" noProof="0"/>
              <a:t>DD. MM. 20XX.</a:t>
            </a:r>
          </a:p>
        </p:txBody>
      </p:sp>
      <p:sp>
        <p:nvSpPr>
          <p:cNvPr id="5" name="Rezervirano mjesto za podnožje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hr-HR" noProof="0"/>
              <a:t>DODAJTE PODNOŽJE</a:t>
            </a:r>
          </a:p>
        </p:txBody>
      </p:sp>
      <p:sp>
        <p:nvSpPr>
          <p:cNvPr id="6" name="Rezervirano mjesto za broj slajda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hr-HR" noProof="0" smtClean="0"/>
              <a:t>‹#›</a:t>
            </a:fld>
            <a:endParaRPr lang="hr-HR" noProof="0"/>
          </a:p>
        </p:txBody>
      </p:sp>
      <p:sp>
        <p:nvSpPr>
          <p:cNvPr id="8" name="Grafika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grpSp>
        <p:nvGrpSpPr>
          <p:cNvPr id="26" name="Grafika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Prostoručno: oblik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28" name="Prostoručno: Oblik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29" name="Prostoručno: Oblik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30" name="Prostoručno: Oblik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sp>
        <p:nvSpPr>
          <p:cNvPr id="7" name="Naslov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r-HR" noProof="0"/>
              <a:t>Kliknite da biste uredili stil naslova matrice</a:t>
            </a:r>
          </a:p>
        </p:txBody>
      </p:sp>
      <p:sp>
        <p:nvSpPr>
          <p:cNvPr id="17" name="Rezervirano mjesto za sadržaj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3976085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18" name="Rezervirano mjesto za sadržaj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3976085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fika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Prostoručno: Oblik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33" name="Prostoručno: oblik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sp>
        <p:nvSpPr>
          <p:cNvPr id="25" name="Grafika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4" name="Rezervirano mjesto za datum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hr-HR" noProof="0"/>
              <a:t>DD. MM. 20XX.</a:t>
            </a:r>
          </a:p>
        </p:txBody>
      </p:sp>
      <p:sp>
        <p:nvSpPr>
          <p:cNvPr id="5" name="Rezervirano mjesto za podnožje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hr-HR" noProof="0"/>
              <a:t>DODAJTE PODNOŽJE</a:t>
            </a:r>
          </a:p>
        </p:txBody>
      </p:sp>
      <p:sp>
        <p:nvSpPr>
          <p:cNvPr id="6" name="Rezervirano mjesto za broj slajda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hr-HR" noProof="0" smtClean="0"/>
              <a:t>‹#›</a:t>
            </a:fld>
            <a:endParaRPr lang="hr-HR" noProof="0"/>
          </a:p>
        </p:txBody>
      </p:sp>
      <p:sp>
        <p:nvSpPr>
          <p:cNvPr id="8" name="Grafika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grpSp>
        <p:nvGrpSpPr>
          <p:cNvPr id="26" name="Grafika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Prostoručno: oblik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28" name="Prostoručno: Oblik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29" name="Prostoručno: Oblik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30" name="Prostoručno: Oblik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sp>
        <p:nvSpPr>
          <p:cNvPr id="7" name="Naslov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r-HR" noProof="0"/>
              <a:t>Kliknite da biste uredili stil naslova matrice</a:t>
            </a:r>
          </a:p>
        </p:txBody>
      </p:sp>
      <p:sp>
        <p:nvSpPr>
          <p:cNvPr id="17" name="Rezervirano mjesto za tekst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942689"/>
            <a:ext cx="5157787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18" name="Rezervirano mjesto za sadržaj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638097"/>
            <a:ext cx="5157787" cy="3184634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19" name="Rezervirano mjesto za tekst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942689"/>
            <a:ext cx="5183188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20" name="Rezervirano mjesto za sadržaj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638097"/>
            <a:ext cx="5183188" cy="3184634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fika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Prostoručno: Oblik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13" name="Prostoručno: Oblik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sp>
        <p:nvSpPr>
          <p:cNvPr id="4" name="Rezervirano mjesto za podnožje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/>
              <a:t>DODAJTE PODNOŽJE</a:t>
            </a:r>
          </a:p>
        </p:txBody>
      </p:sp>
      <p:sp>
        <p:nvSpPr>
          <p:cNvPr id="5" name="Rezervirano mjesto za broj slajda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hr-HR" noProof="0" smtClean="0"/>
              <a:t>‹#›</a:t>
            </a:fld>
            <a:endParaRPr lang="hr-HR" noProof="0"/>
          </a:p>
        </p:txBody>
      </p:sp>
      <p:sp>
        <p:nvSpPr>
          <p:cNvPr id="6" name="Grafika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7" name="Grafika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27" name="Prostoručno: Oblik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28" name="Prostoručno: oblik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16" name="Rezervirano mjesto za sadržaj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0012" y="1347788"/>
            <a:ext cx="6172200" cy="4330539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19" name="Rezervirano mjesto za tekst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ajd grafiko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fika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Prostoručno: Oblik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13" name="Prostoručno: Oblik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sp>
        <p:nvSpPr>
          <p:cNvPr id="4" name="Rezervirano mjesto za podnožje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/>
              <a:t>DODAJTE PODNOŽJE</a:t>
            </a:r>
          </a:p>
        </p:txBody>
      </p:sp>
      <p:sp>
        <p:nvSpPr>
          <p:cNvPr id="5" name="Rezervirano mjesto za broj slajda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hr-HR" noProof="0" smtClean="0"/>
              <a:t>‹#›</a:t>
            </a:fld>
            <a:endParaRPr lang="hr-HR" noProof="0"/>
          </a:p>
        </p:txBody>
      </p:sp>
      <p:sp>
        <p:nvSpPr>
          <p:cNvPr id="6" name="Grafika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7" name="Grafika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27" name="Prostoručno: Oblik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28" name="Prostoručno: oblik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17" name="Rezervirano mjesto za sliku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5183188" y="1347788"/>
            <a:ext cx="6172200" cy="4330539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18" name="Rezervirano mjesto za tekst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fika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Prostoručno: Oblik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33" name="Prostoručno: oblik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sp>
        <p:nvSpPr>
          <p:cNvPr id="25" name="Grafika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4" name="Rezervirano mjesto za datum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hr-HR" noProof="0"/>
              <a:t>DD. MM. 20XX.</a:t>
            </a:r>
          </a:p>
        </p:txBody>
      </p:sp>
      <p:sp>
        <p:nvSpPr>
          <p:cNvPr id="5" name="Rezervirano mjesto za podnožje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hr-HR" noProof="0"/>
              <a:t>DODAJTE PODNOŽJE</a:t>
            </a:r>
          </a:p>
        </p:txBody>
      </p:sp>
      <p:sp>
        <p:nvSpPr>
          <p:cNvPr id="6" name="Rezervirano mjesto za broj slajda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hr-HR" noProof="0" smtClean="0"/>
              <a:t>‹#›</a:t>
            </a:fld>
            <a:endParaRPr lang="hr-HR" noProof="0"/>
          </a:p>
        </p:txBody>
      </p:sp>
      <p:sp>
        <p:nvSpPr>
          <p:cNvPr id="8" name="Grafika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grpSp>
        <p:nvGrpSpPr>
          <p:cNvPr id="26" name="Grafika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Prostoručno: oblik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28" name="Prostoručno: Oblik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29" name="Prostoručno: Oblik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30" name="Prostoručno: Oblik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sp>
        <p:nvSpPr>
          <p:cNvPr id="7" name="Naslov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r-HR" noProof="0"/>
              <a:t>Kliknite da biste uredili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fika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Prostoručno: Oblik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33" name="Prostoručno: oblik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sp>
        <p:nvSpPr>
          <p:cNvPr id="25" name="Grafika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4" name="Rezervirano mjesto za datum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hr-HR" noProof="0"/>
              <a:t>DD. MM. 20XX.</a:t>
            </a:r>
          </a:p>
        </p:txBody>
      </p:sp>
      <p:sp>
        <p:nvSpPr>
          <p:cNvPr id="5" name="Rezervirano mjesto za podnožje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hr-HR" noProof="0"/>
              <a:t>DODAJTE PODNOŽJE</a:t>
            </a:r>
          </a:p>
        </p:txBody>
      </p:sp>
      <p:sp>
        <p:nvSpPr>
          <p:cNvPr id="6" name="Rezervirano mjesto za broj slajda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hr-HR" noProof="0" smtClean="0"/>
              <a:t>‹#›</a:t>
            </a:fld>
            <a:endParaRPr lang="hr-HR" noProof="0"/>
          </a:p>
        </p:txBody>
      </p:sp>
      <p:sp>
        <p:nvSpPr>
          <p:cNvPr id="8" name="Grafika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grpSp>
        <p:nvGrpSpPr>
          <p:cNvPr id="26" name="Grafika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Prostoručno: oblik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28" name="Prostoručno: Oblik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29" name="Prostoručno: Oblik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30" name="Prostoručno: Oblik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sp>
        <p:nvSpPr>
          <p:cNvPr id="7" name="Naslov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44441" y="2373246"/>
            <a:ext cx="9303119" cy="211150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22552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glavlje odjeljka sa sli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fika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Prostoručno: Oblik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13" name="Prostoručno: Oblik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14" name="Prostoručno: oblik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grpSp>
        <p:nvGrpSpPr>
          <p:cNvPr id="31" name="Grafika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Prostoručno: Oblik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33" name="Prostoručno: oblik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sp>
        <p:nvSpPr>
          <p:cNvPr id="25" name="Grafika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16" name="Rezervirano mjesto za sliku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4" name="Rezervirano mjesto za datum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hr-HR" noProof="0"/>
              <a:t>DD. MM. 20XX.</a:t>
            </a:r>
          </a:p>
        </p:txBody>
      </p:sp>
      <p:sp>
        <p:nvSpPr>
          <p:cNvPr id="5" name="Rezervirano mjesto za podnožje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hr-HR" noProof="0"/>
              <a:t>DODAJTE PODNOŽJE</a:t>
            </a:r>
          </a:p>
        </p:txBody>
      </p:sp>
      <p:sp>
        <p:nvSpPr>
          <p:cNvPr id="6" name="Rezervirano mjesto za broj slajda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hr-HR" noProof="0" smtClean="0"/>
              <a:t>‹#›</a:t>
            </a:fld>
            <a:endParaRPr lang="hr-HR" noProof="0"/>
          </a:p>
        </p:txBody>
      </p:sp>
      <p:sp>
        <p:nvSpPr>
          <p:cNvPr id="8" name="Grafika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hr-HR" noProof="0"/>
              <a:t>Razdjelni slajd</a:t>
            </a:r>
          </a:p>
        </p:txBody>
      </p:sp>
      <p:grpSp>
        <p:nvGrpSpPr>
          <p:cNvPr id="26" name="Grafika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Prostoručno: oblik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28" name="Prostoručno: Oblik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29" name="Prostoručno: Oblik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30" name="Prostoručno: Oblik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fika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Prostoručno: Oblik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33" name="Prostoručno: oblik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sp>
        <p:nvSpPr>
          <p:cNvPr id="4" name="Rezervirano mjesto za datum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hr-HR" noProof="0"/>
              <a:t>DD. MM. 20XX.</a:t>
            </a:r>
          </a:p>
        </p:txBody>
      </p:sp>
      <p:sp>
        <p:nvSpPr>
          <p:cNvPr id="5" name="Rezervirano mjesto za podnožje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hr-HR" noProof="0"/>
              <a:t>DODAJTE PODNOŽJE</a:t>
            </a:r>
          </a:p>
        </p:txBody>
      </p:sp>
      <p:sp>
        <p:nvSpPr>
          <p:cNvPr id="6" name="Rezervirano mjesto za broj slajda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hr-HR" noProof="0" smtClean="0"/>
              <a:t>‹#›</a:t>
            </a:fld>
            <a:endParaRPr lang="hr-HR" noProof="0"/>
          </a:p>
        </p:txBody>
      </p:sp>
      <p:grpSp>
        <p:nvGrpSpPr>
          <p:cNvPr id="26" name="Grafika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Prostoručno: oblik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28" name="Prostoručno: Oblik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29" name="Prostoručno: Oblik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30" name="Prostoručno: Oblik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čn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fika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23" name="Rezervirano mjesto za tekst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hr-HR" noProof="0"/>
              <a:t>1</a:t>
            </a:r>
          </a:p>
        </p:txBody>
      </p:sp>
      <p:sp>
        <p:nvSpPr>
          <p:cNvPr id="26" name="Rezervirano mjesto za tekst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85863" y="2088090"/>
            <a:ext cx="3103110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33" name="Rezervirano mjesto za tekst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hr-HR" noProof="0"/>
              <a:t>2</a:t>
            </a:r>
          </a:p>
        </p:txBody>
      </p:sp>
      <p:sp>
        <p:nvSpPr>
          <p:cNvPr id="34" name="Rezervirano mjesto za tekst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49603" y="2088090"/>
            <a:ext cx="2243918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37" name="Rezervirano mjesto za tekst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hr-HR" noProof="0"/>
              <a:t>3</a:t>
            </a:r>
          </a:p>
        </p:txBody>
      </p:sp>
      <p:sp>
        <p:nvSpPr>
          <p:cNvPr id="38" name="Rezervirano mjesto za tekst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35716" y="2105869"/>
            <a:ext cx="2959116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0" name="Rezervirano mjesto za tekst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9172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3" name="Rezervirano mjesto za tekst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590348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5" name="Rezervirano mjesto za tekst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9479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6" name="Rezervirano mjesto za tekst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76955" y="2942030"/>
            <a:ext cx="3517877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8" name="Rezervirano mjesto za tekst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1722" y="5607548"/>
            <a:ext cx="3397251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9" name="Rezervirano mjesto za tekst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94792" y="4909834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50" name="Rezervirano mjesto za tekst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890713" y="4909834"/>
            <a:ext cx="2692939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55" name="Rezervirano mjesto za sliku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891723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56" name="Rezervirano mjesto za sliku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2590348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57" name="Rezervirano mjesto za sliku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4794793" y="3816446"/>
            <a:ext cx="2048256" cy="8961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58" name="Rezervirano mjesto za sliku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7876955" y="3864572"/>
            <a:ext cx="1481328" cy="75895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hr-HR" noProof="0"/>
              <a:t>Upute za korištenje ovog predloška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spored teks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fika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Prostoručno: Oblik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9" name="Prostoručno: Oblik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sp>
        <p:nvSpPr>
          <p:cNvPr id="3" name="Rezervirano mjesto za tekst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4" name="Rezervirano mjesto za datum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hr-HR" noProof="0"/>
              <a:t>DD. MM. 20XX.</a:t>
            </a:r>
          </a:p>
        </p:txBody>
      </p:sp>
      <p:sp>
        <p:nvSpPr>
          <p:cNvPr id="5" name="Rezervirano mjesto za podnožje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hr-HR" noProof="0"/>
              <a:t>DODAJTE PODNOŽJE</a:t>
            </a:r>
          </a:p>
        </p:txBody>
      </p:sp>
      <p:sp>
        <p:nvSpPr>
          <p:cNvPr id="6" name="Rezervirano mjesto za broj slajda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hr-HR" noProof="0" smtClean="0"/>
              <a:t>‹#›</a:t>
            </a:fld>
            <a:endParaRPr lang="hr-HR" noProof="0"/>
          </a:p>
        </p:txBody>
      </p:sp>
      <p:sp>
        <p:nvSpPr>
          <p:cNvPr id="10" name="Grafika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11" name="Grafika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13" name="Naslov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rtlCol="0"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hr-HR" noProof="0"/>
              <a:t>Raspored teksta 1</a:t>
            </a:r>
          </a:p>
        </p:txBody>
      </p:sp>
      <p:sp>
        <p:nvSpPr>
          <p:cNvPr id="17" name="Rezervirano mjesto za tekst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8990" y="3392622"/>
            <a:ext cx="3913188" cy="2249488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grpSp>
        <p:nvGrpSpPr>
          <p:cNvPr id="19" name="Grafika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Prostoručno: oblik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21" name="Prostoručno: Oblik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22" name="Prostoručno: Oblik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sp>
        <p:nvSpPr>
          <p:cNvPr id="24" name="Rezervirano mjesto za sliku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hr-HR" noProof="0"/>
              <a:t>Kliknite ikonu da biste dodali sliku</a:t>
            </a:r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spored teks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fika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Prostoručno: Oblik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10" name="Prostoručno: Oblik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sp>
        <p:nvSpPr>
          <p:cNvPr id="5" name="Rezervirano mjesto za datum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hr-HR" noProof="0"/>
              <a:t>DD. MM. 20XX.</a:t>
            </a:r>
          </a:p>
        </p:txBody>
      </p:sp>
      <p:sp>
        <p:nvSpPr>
          <p:cNvPr id="6" name="Rezervirano mjesto za podnožje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/>
              <a:t>DODAJTE PODNOŽJE</a:t>
            </a:r>
          </a:p>
        </p:txBody>
      </p:sp>
      <p:sp>
        <p:nvSpPr>
          <p:cNvPr id="7" name="Rezervirano mjesto za broj slajda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hr-HR" noProof="0" smtClean="0"/>
              <a:t>‹#›</a:t>
            </a:fld>
            <a:endParaRPr lang="hr-HR" noProof="0"/>
          </a:p>
        </p:txBody>
      </p:sp>
      <p:grpSp>
        <p:nvGrpSpPr>
          <p:cNvPr id="13" name="Grupa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Grafika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12" name="Grafika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sp>
        <p:nvSpPr>
          <p:cNvPr id="16" name="Naslov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hr-HR" noProof="0"/>
              <a:t>Raspored teksta 2</a:t>
            </a:r>
          </a:p>
        </p:txBody>
      </p:sp>
      <p:sp>
        <p:nvSpPr>
          <p:cNvPr id="17" name="Rezervirano mjesto za tekst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18" name="Rezervirano mjesto za tekst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32841" y="3401290"/>
            <a:ext cx="4347933" cy="69329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20" name="Rezervirano mjesto za tekst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32841" y="4200309"/>
            <a:ext cx="4347933" cy="1408743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grpSp>
        <p:nvGrpSpPr>
          <p:cNvPr id="22" name="Grafika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Prostoručno: Oblik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24" name="Prostoručno: Oblik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25" name="Prostoručno: Oblik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sp>
        <p:nvSpPr>
          <p:cNvPr id="27" name="Rezervirano mjesto za sliku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hr-HR" noProof="0"/>
              <a:t>Kliknite ikonu da biste dodali sliku</a:t>
            </a:r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sadržaja s pod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afika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Prostoručno: Oblik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20" name="Prostoručno: oblik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sp>
        <p:nvSpPr>
          <p:cNvPr id="3" name="Rezervirano mjesto za tekst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Naslov odjeljka 1</a:t>
            </a:r>
          </a:p>
        </p:txBody>
      </p:sp>
      <p:sp>
        <p:nvSpPr>
          <p:cNvPr id="4" name="Rezervirano mjesto za sadržaj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30139" y="3248025"/>
            <a:ext cx="4573338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</p:txBody>
      </p:sp>
      <p:sp>
        <p:nvSpPr>
          <p:cNvPr id="8" name="Rezervirano mjesto za podnožje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/>
              <a:t>DODAJTE PODNOŽJE</a:t>
            </a:r>
          </a:p>
        </p:txBody>
      </p:sp>
      <p:sp>
        <p:nvSpPr>
          <p:cNvPr id="9" name="Rezervirano mjesto za broj slajda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hr-HR" noProof="0" smtClean="0"/>
              <a:t>‹#›</a:t>
            </a:fld>
            <a:endParaRPr lang="hr-HR" noProof="0"/>
          </a:p>
        </p:txBody>
      </p:sp>
      <p:sp>
        <p:nvSpPr>
          <p:cNvPr id="10" name="Grafika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11" name="Grafika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13" name="Naslov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hr-HR" noProof="0"/>
              <a:t>Usporedba</a:t>
            </a:r>
          </a:p>
        </p:txBody>
      </p:sp>
      <p:sp>
        <p:nvSpPr>
          <p:cNvPr id="15" name="Rezervirano mjesto za tekst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Naslov odjeljka 1</a:t>
            </a:r>
          </a:p>
        </p:txBody>
      </p:sp>
      <p:sp>
        <p:nvSpPr>
          <p:cNvPr id="16" name="Rezervirano mjesto za sadržaj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207363" y="3248025"/>
            <a:ext cx="5073411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</p:txBody>
      </p:sp>
      <p:sp>
        <p:nvSpPr>
          <p:cNvPr id="17" name="Rezervirano mjesto za tekst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22" name="Prostoručno: Oblik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23" name="Prostoručno: oblik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grafiko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fika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Prostoručno: Oblik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13" name="Prostoručno: Oblik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sp>
        <p:nvSpPr>
          <p:cNvPr id="4" name="Rezervirano mjesto za podnožje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/>
              <a:t>DODAJTE PODNOŽJE</a:t>
            </a:r>
          </a:p>
        </p:txBody>
      </p:sp>
      <p:sp>
        <p:nvSpPr>
          <p:cNvPr id="5" name="Rezervirano mjesto za broj slajda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hr-HR" noProof="0" smtClean="0"/>
              <a:t>‹#›</a:t>
            </a:fld>
            <a:endParaRPr lang="hr-HR" noProof="0"/>
          </a:p>
        </p:txBody>
      </p:sp>
      <p:sp>
        <p:nvSpPr>
          <p:cNvPr id="6" name="Grafika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7" name="Grafika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9" name="Naslov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hr-HR" noProof="0"/>
              <a:t>Slajd grafikona</a:t>
            </a:r>
          </a:p>
        </p:txBody>
      </p:sp>
      <p:sp>
        <p:nvSpPr>
          <p:cNvPr id="10" name="Rezervirano mjesto za tekst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23" name="Rezervirano mjesto za grafikon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hr-HR" noProof="0"/>
              <a:t>Kliknite ikonu, da biste dodali grafikon</a:t>
            </a:r>
          </a:p>
        </p:txBody>
      </p:sp>
      <p:sp>
        <p:nvSpPr>
          <p:cNvPr id="27" name="Prostoručno: Oblik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28" name="Prostoručno: oblik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ab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fika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Prostoručno: Oblik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13" name="Prostoručno: Oblik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sp>
        <p:nvSpPr>
          <p:cNvPr id="4" name="Rezervirano mjesto za podnožje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/>
              <a:t>DODAJTE PODNOŽJE</a:t>
            </a:r>
          </a:p>
        </p:txBody>
      </p:sp>
      <p:sp>
        <p:nvSpPr>
          <p:cNvPr id="5" name="Rezervirano mjesto za broj slajda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hr-HR" noProof="0" smtClean="0"/>
              <a:t>‹#›</a:t>
            </a:fld>
            <a:endParaRPr lang="hr-HR" noProof="0"/>
          </a:p>
        </p:txBody>
      </p:sp>
      <p:sp>
        <p:nvSpPr>
          <p:cNvPr id="6" name="Grafika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7" name="Grafika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9" name="Naslov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hr-HR" noProof="0"/>
              <a:t>Slajd tablice</a:t>
            </a:r>
          </a:p>
        </p:txBody>
      </p:sp>
      <p:sp>
        <p:nvSpPr>
          <p:cNvPr id="10" name="Rezervirano mjesto za tekst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15" name="Rezervirano mjesto za tablicu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hr-HR" noProof="0"/>
              <a:t>Kliknite ikonu, da biste dodali tablicu</a:t>
            </a:r>
          </a:p>
        </p:txBody>
      </p:sp>
      <p:sp>
        <p:nvSpPr>
          <p:cNvPr id="17" name="Prostoručno: Oblik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18" name="Prostoručno: Oblik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fika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Prostoručno: Oblik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8" name="Prostoručno: Oblik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sp>
        <p:nvSpPr>
          <p:cNvPr id="3" name="Rezervirano mjesto za podnožje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/>
              <a:t>DODAJTE PODNOŽJE</a:t>
            </a:r>
          </a:p>
        </p:txBody>
      </p:sp>
      <p:sp>
        <p:nvSpPr>
          <p:cNvPr id="4" name="Rezervirano mjesto za broj slajda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hr-HR" noProof="0" smtClean="0"/>
              <a:t>‹#›</a:t>
            </a:fld>
            <a:endParaRPr lang="hr-HR" noProof="0"/>
          </a:p>
        </p:txBody>
      </p:sp>
      <p:grpSp>
        <p:nvGrpSpPr>
          <p:cNvPr id="9" name="Grafika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Prostoručno: Oblik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11" name="Prostoručno: Oblik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13" name="Prostoručno: Oblik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sp>
        <p:nvSpPr>
          <p:cNvPr id="16" name="Rezervirano mjesto za tekst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 rtl="0"/>
            <a:r>
              <a:rPr lang="hr-HR" noProof="0"/>
              <a:t>UREĐIVANJE STILOVA TEKSTA MATRICE</a:t>
            </a:r>
          </a:p>
        </p:txBody>
      </p:sp>
      <p:sp>
        <p:nvSpPr>
          <p:cNvPr id="20" name="Rezervirano mjesto za sliku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25" name="Naslov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hr-HR" noProof="0"/>
              <a:t>Velika slika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fika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Prostoručno: Oblik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  <p:sp>
          <p:nvSpPr>
            <p:cNvPr id="11" name="Prostoručno: Oblik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r-HR" noProof="0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rtlCol="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hr-HR" noProof="0"/>
              <a:t>KLIKNITE, DA BISTE UREDILI STIL MATRICE NASLOVA</a:t>
            </a:r>
          </a:p>
        </p:txBody>
      </p:sp>
      <p:sp>
        <p:nvSpPr>
          <p:cNvPr id="6" name="Rezervirano mjesto za podnožje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/>
              <a:t>DODAJTE PODNOŽJE</a:t>
            </a:r>
          </a:p>
        </p:txBody>
      </p:sp>
      <p:sp>
        <p:nvSpPr>
          <p:cNvPr id="7" name="Rezervirano mjesto za broj slajda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hr-HR" noProof="0" smtClean="0"/>
              <a:t>‹#›</a:t>
            </a:fld>
            <a:endParaRPr lang="hr-HR" noProof="0"/>
          </a:p>
        </p:txBody>
      </p:sp>
      <p:sp>
        <p:nvSpPr>
          <p:cNvPr id="13" name="Rezervirano mjesto za medijski sadržaj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1743456" y="1113044"/>
            <a:ext cx="8705088" cy="405079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hr-HR" noProof="0"/>
              <a:t>Kliknite ikonu, da biste dodali medijski sadržaj</a:t>
            </a:r>
          </a:p>
        </p:txBody>
      </p:sp>
      <p:sp>
        <p:nvSpPr>
          <p:cNvPr id="17" name="Prostoručno: Oblik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16" name="Prostoručno: Oblik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r>
              <a:rPr lang="hr-HR" noProof="0"/>
              <a:t> </a:t>
            </a:r>
          </a:p>
        </p:txBody>
      </p:sp>
      <p:sp>
        <p:nvSpPr>
          <p:cNvPr id="19" name="Prostoručno: Oblik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  <p:sp>
        <p:nvSpPr>
          <p:cNvPr id="18" name="Prostoručno: Oblik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naslov 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hr-HR" noProof="0"/>
              <a:t>DD. MM. 20XX.</a:t>
            </a:r>
          </a:p>
        </p:txBody>
      </p:sp>
      <p:sp>
        <p:nvSpPr>
          <p:cNvPr id="5" name="Rezervirano mjesto za podnožje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pPr rtl="0"/>
            <a:r>
              <a:rPr lang="hr-HR" noProof="0"/>
              <a:t>DODAJTE PODNOŽJE</a:t>
            </a:r>
          </a:p>
        </p:txBody>
      </p:sp>
      <p:sp>
        <p:nvSpPr>
          <p:cNvPr id="6" name="Rezervirano mjesto za broj slajda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fld id="{98C0CDE5-970C-4CC4-BF43-0DA127E73E82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71" r:id="rId19"/>
    <p:sldLayoutId id="2147483668" r:id="rId20"/>
    <p:sldLayoutId id="2147483660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Slikovni rezultat za harfa slike">
            <a:extLst>
              <a:ext uri="{FF2B5EF4-FFF2-40B4-BE49-F238E27FC236}">
                <a16:creationId xmlns:a16="http://schemas.microsoft.com/office/drawing/2014/main" id="{68EFC415-46A8-6270-90BB-E4E4FE47E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40888" y="1397887"/>
            <a:ext cx="2235502" cy="4062226"/>
          </a:xfrm>
          <a:prstGeom prst="rect">
            <a:avLst/>
          </a:prstGeom>
          <a:noFill/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C93905EB-0F9B-5CAE-C05C-5BAE79CDA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hr-HR" noProof="0" smtClean="0"/>
              <a:t>1</a:t>
            </a:fld>
            <a:endParaRPr lang="hr-HR" noProof="0"/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20F765CD-A382-49E2-A351-66BE6DE28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Slušanaja</a:t>
            </a:r>
            <a:r>
              <a:rPr lang="hr-HR" dirty="0"/>
              <a:t>: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D0F9F2D3-9166-3FC3-5E7C-53669FCB52B5}"/>
              </a:ext>
            </a:extLst>
          </p:cNvPr>
          <p:cNvSpPr txBox="1"/>
          <p:nvPr/>
        </p:nvSpPr>
        <p:spPr>
          <a:xfrm>
            <a:off x="201385" y="2397948"/>
            <a:ext cx="1128348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3200" b="1" i="1" dirty="0">
                <a:solidFill>
                  <a:schemeClr val="accent4">
                    <a:lumMod val="50000"/>
                  </a:schemeClr>
                </a:solidFill>
              </a:rPr>
              <a:t>P. I. Čajkovski: Valcer cvijeća iz baleta Orašar (ulomak)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i="1" dirty="0">
                <a:solidFill>
                  <a:schemeClr val="accent4">
                    <a:lumMod val="50000"/>
                  </a:schemeClr>
                </a:solidFill>
              </a:rPr>
              <a:t>R</a:t>
            </a:r>
            <a:r>
              <a:rPr lang="hr-HR" sz="3200" b="1" i="1" dirty="0">
                <a:solidFill>
                  <a:schemeClr val="accent4">
                    <a:lumMod val="50000"/>
                  </a:schemeClr>
                </a:solidFill>
              </a:rPr>
              <a:t>.</a:t>
            </a:r>
            <a:r>
              <a:rPr lang="en-US" sz="3200" b="1" i="1" dirty="0">
                <a:solidFill>
                  <a:schemeClr val="accent4">
                    <a:lumMod val="50000"/>
                  </a:schemeClr>
                </a:solidFill>
              </a:rPr>
              <a:t> Johnson: Have you seen the bright lily grow</a:t>
            </a:r>
            <a:endParaRPr lang="hr-HR" sz="3200" b="1" i="1" dirty="0">
              <a:solidFill>
                <a:schemeClr val="accent4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i="1" dirty="0">
                <a:solidFill>
                  <a:srgbClr val="000000"/>
                </a:solidFill>
              </a:rPr>
              <a:t>Karamazov </a:t>
            </a:r>
            <a:r>
              <a:rPr lang="en-US" sz="3200" b="1" i="1" dirty="0" err="1">
                <a:solidFill>
                  <a:srgbClr val="000000"/>
                </a:solidFill>
              </a:rPr>
              <a:t>i</a:t>
            </a:r>
            <a:r>
              <a:rPr lang="en-US" sz="3200" b="1" i="1" dirty="0">
                <a:solidFill>
                  <a:srgbClr val="000000"/>
                </a:solidFill>
              </a:rPr>
              <a:t> Sting: Fields of Gold</a:t>
            </a:r>
            <a:endParaRPr lang="hr-HR" sz="3200" b="1" i="1" dirty="0">
              <a:solidFill>
                <a:schemeClr val="accent4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3200" b="1" i="1" dirty="0">
                <a:solidFill>
                  <a:srgbClr val="000000"/>
                </a:solidFill>
              </a:rPr>
              <a:t>A. </a:t>
            </a:r>
            <a:r>
              <a:rPr lang="hr-HR" sz="3200" b="1" i="1" dirty="0" err="1">
                <a:solidFill>
                  <a:srgbClr val="000000"/>
                </a:solidFill>
              </a:rPr>
              <a:t>Vivaldi</a:t>
            </a:r>
            <a:r>
              <a:rPr lang="hr-HR" sz="3200" b="1" i="1" dirty="0">
                <a:solidFill>
                  <a:srgbClr val="000000"/>
                </a:solidFill>
              </a:rPr>
              <a:t>: Koncert za lutnju i orkestar, 1. stavak</a:t>
            </a:r>
          </a:p>
          <a:p>
            <a:pPr marL="514350" indent="-514350">
              <a:buFont typeface="+mj-lt"/>
              <a:buAutoNum type="arabicPeriod"/>
            </a:pPr>
            <a:endParaRPr lang="hr-HR" sz="3200" b="1" i="1" dirty="0">
              <a:solidFill>
                <a:schemeClr val="accent4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hr-HR" sz="3200" b="1" i="1" dirty="0">
              <a:solidFill>
                <a:schemeClr val="accent4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hr-HR" sz="28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5" name="Picture 2" descr="Lutnja">
            <a:extLst>
              <a:ext uri="{FF2B5EF4-FFF2-40B4-BE49-F238E27FC236}">
                <a16:creationId xmlns:a16="http://schemas.microsoft.com/office/drawing/2014/main" id="{C3B0E067-9E5C-72EE-9993-C42153D31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95433">
            <a:off x="7875279" y="556607"/>
            <a:ext cx="2636166" cy="1514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347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2DFB8138-7529-ED63-8C3A-780D8449F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3743" y="5945824"/>
            <a:ext cx="64225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98C0CDE5-970C-4CC4-BF43-0DA127E73E82}" type="slidenum">
              <a:rPr lang="hr-HR" smtClean="0"/>
              <a:pPr>
                <a:spcAft>
                  <a:spcPts val="600"/>
                </a:spcAft>
              </a:pPr>
              <a:t>2</a:t>
            </a:fld>
            <a:endParaRPr lang="hr-HR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54C6959C-D5AA-212D-135A-48995E5B4E4C}"/>
              </a:ext>
            </a:extLst>
          </p:cNvPr>
          <p:cNvSpPr txBox="1"/>
          <p:nvPr/>
        </p:nvSpPr>
        <p:spPr>
          <a:xfrm rot="21180000">
            <a:off x="288463" y="354491"/>
            <a:ext cx="439119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hr-H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HARFA</a:t>
            </a:r>
          </a:p>
        </p:txBody>
      </p:sp>
      <p:pic>
        <p:nvPicPr>
          <p:cNvPr id="7" name="Picture 2" descr="Slikovni rezultat za harfa slike">
            <a:extLst>
              <a:ext uri="{FF2B5EF4-FFF2-40B4-BE49-F238E27FC236}">
                <a16:creationId xmlns:a16="http://schemas.microsoft.com/office/drawing/2014/main" id="{81C8E24C-E059-2AFE-A2F2-9239CC1477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94921" y="1825625"/>
            <a:ext cx="2188097" cy="3976085"/>
          </a:xfrm>
          <a:prstGeom prst="rect">
            <a:avLst/>
          </a:prstGeom>
          <a:noFill/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7F77F803-B893-3B9F-3DA3-8606851A76F0}"/>
              </a:ext>
            </a:extLst>
          </p:cNvPr>
          <p:cNvSpPr txBox="1"/>
          <p:nvPr/>
        </p:nvSpPr>
        <p:spPr>
          <a:xfrm>
            <a:off x="4283018" y="1539875"/>
            <a:ext cx="7158990" cy="39760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r-HR" sz="3200" b="1" dirty="0" err="1">
                <a:solidFill>
                  <a:schemeClr val="accent4"/>
                </a:solidFill>
              </a:rPr>
              <a:t>trzalačko</a:t>
            </a:r>
            <a:r>
              <a:rPr lang="hr-HR" sz="3200" b="1" dirty="0">
                <a:solidFill>
                  <a:schemeClr val="accent4"/>
                </a:solidFill>
              </a:rPr>
              <a:t> glazbalo poznato u najstarijim civilizacijama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r-HR" sz="3200" b="1" dirty="0">
                <a:solidFill>
                  <a:schemeClr val="accent4"/>
                </a:solidFill>
              </a:rPr>
              <a:t>ima trokutasti okvir unutar kojega je napet niz žica nejednake duljine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r-HR" sz="3200" b="1" dirty="0">
                <a:solidFill>
                  <a:schemeClr val="accent4"/>
                </a:solidFill>
              </a:rPr>
              <a:t>današnja harfa ima 47 žica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r-HR" sz="3200" b="1" dirty="0">
                <a:solidFill>
                  <a:schemeClr val="accent4"/>
                </a:solidFill>
              </a:rPr>
              <a:t>ima sedam pedala koje služe za povisivanje tonova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r-HR" sz="3200" b="1" dirty="0">
                <a:solidFill>
                  <a:schemeClr val="accent4"/>
                </a:solidFill>
              </a:rPr>
              <a:t>svira se istodobno s objema rukama</a:t>
            </a:r>
          </a:p>
        </p:txBody>
      </p:sp>
      <p:pic>
        <p:nvPicPr>
          <p:cNvPr id="8" name="Picture 12" descr="egipt.jpg">
            <a:extLst>
              <a:ext uri="{FF2B5EF4-FFF2-40B4-BE49-F238E27FC236}">
                <a16:creationId xmlns:a16="http://schemas.microsoft.com/office/drawing/2014/main" id="{71497071-42A4-82B1-2FAD-6D38549D9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188" y="410493"/>
            <a:ext cx="2098098" cy="11252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Slikovni rezultat za SVIRAČICA HARFE  U DREVNOM EGIPTU">
            <a:extLst>
              <a:ext uri="{FF2B5EF4-FFF2-40B4-BE49-F238E27FC236}">
                <a16:creationId xmlns:a16="http://schemas.microsoft.com/office/drawing/2014/main" id="{F4E17F76-EE92-2017-C960-BD20213138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737" y="295312"/>
            <a:ext cx="1128264" cy="14439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13202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4B6531D7-0A05-AF4B-6E67-0F4A046BF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hr-HR" noProof="0" smtClean="0"/>
              <a:t>3</a:t>
            </a:fld>
            <a:endParaRPr lang="hr-HR" noProof="0"/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B7ADD996-9A06-4B0D-E0F9-7FD5C706EB70}"/>
              </a:ext>
            </a:extLst>
          </p:cNvPr>
          <p:cNvSpPr txBox="1"/>
          <p:nvPr/>
        </p:nvSpPr>
        <p:spPr>
          <a:xfrm>
            <a:off x="2606765" y="2662325"/>
            <a:ext cx="855697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2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arppegio</a:t>
            </a:r>
            <a:r>
              <a:rPr lang="hr-HR" sz="3200" b="1" dirty="0"/>
              <a:t> </a:t>
            </a:r>
            <a:r>
              <a:rPr lang="hr-HR" sz="3200" b="1" dirty="0">
                <a:solidFill>
                  <a:schemeClr val="accent4">
                    <a:lumMod val="50000"/>
                  </a:schemeClr>
                </a:solidFill>
              </a:rPr>
              <a:t>–  tonovi i </a:t>
            </a:r>
            <a:r>
              <a:rPr lang="hr-HR" sz="3200" b="1" dirty="0" err="1">
                <a:solidFill>
                  <a:schemeClr val="accent4">
                    <a:lumMod val="50000"/>
                  </a:schemeClr>
                </a:solidFill>
              </a:rPr>
              <a:t>akolrdi</a:t>
            </a:r>
            <a:r>
              <a:rPr lang="hr-HR" sz="3200" b="1" dirty="0">
                <a:solidFill>
                  <a:schemeClr val="accent4">
                    <a:lumMod val="50000"/>
                  </a:schemeClr>
                </a:solidFill>
              </a:rPr>
              <a:t> nižu se vrlo brzo jedni za drugim (rastavljeni akordi)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2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glissando</a:t>
            </a:r>
            <a:r>
              <a:rPr lang="hr-HR" sz="3200" b="1" dirty="0"/>
              <a:t> </a:t>
            </a:r>
            <a:r>
              <a:rPr lang="hr-HR" sz="3200" b="1" dirty="0">
                <a:solidFill>
                  <a:schemeClr val="accent4">
                    <a:lumMod val="50000"/>
                  </a:schemeClr>
                </a:solidFill>
              </a:rPr>
              <a:t>– prelaženje rukama preko   svih žica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200" b="1" dirty="0">
                <a:solidFill>
                  <a:schemeClr val="accent4">
                    <a:lumMod val="50000"/>
                  </a:schemeClr>
                </a:solidFill>
              </a:rPr>
              <a:t>harfa je solističko i orkestralno glazbalo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5FD41DAC-AF02-45EC-9503-E062B59A880D}"/>
              </a:ext>
            </a:extLst>
          </p:cNvPr>
          <p:cNvSpPr txBox="1"/>
          <p:nvPr/>
        </p:nvSpPr>
        <p:spPr>
          <a:xfrm rot="21341811">
            <a:off x="17657" y="1225406"/>
            <a:ext cx="9604106" cy="83144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r-HR" sz="3600" b="1" dirty="0">
                <a:solidFill>
                  <a:schemeClr val="bg1"/>
                </a:solidFill>
                <a:latin typeface="+mj-lt"/>
              </a:rPr>
              <a:t>TEHNIKE SVIRANJA HARFE</a:t>
            </a:r>
          </a:p>
        </p:txBody>
      </p:sp>
    </p:spTree>
    <p:extLst>
      <p:ext uri="{BB962C8B-B14F-4D97-AF65-F5344CB8AC3E}">
        <p14:creationId xmlns:p14="http://schemas.microsoft.com/office/powerpoint/2010/main" val="2674084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ADEFB527-57E9-F256-63F2-40925B164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hr-HR" noProof="0" smtClean="0"/>
              <a:t>4</a:t>
            </a:fld>
            <a:endParaRPr lang="hr-HR" noProof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216A06E2-0CC9-CA86-0D33-04F474918C3B}"/>
              </a:ext>
            </a:extLst>
          </p:cNvPr>
          <p:cNvSpPr txBox="1"/>
          <p:nvPr/>
        </p:nvSpPr>
        <p:spPr>
          <a:xfrm rot="21180000">
            <a:off x="64408" y="487054"/>
            <a:ext cx="4391191" cy="1325563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hr-H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LUTNJA </a:t>
            </a:r>
          </a:p>
        </p:txBody>
      </p:sp>
      <p:pic>
        <p:nvPicPr>
          <p:cNvPr id="3074" name="Picture 2" descr="Lutnja">
            <a:extLst>
              <a:ext uri="{FF2B5EF4-FFF2-40B4-BE49-F238E27FC236}">
                <a16:creationId xmlns:a16="http://schemas.microsoft.com/office/drawing/2014/main" id="{5CA66629-DFB2-32F0-8FA9-F360EDB928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95433">
            <a:off x="1422567" y="2949719"/>
            <a:ext cx="4690029" cy="2693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6353F857-ED6E-8F74-9092-1007AD0DA549}"/>
              </a:ext>
            </a:extLst>
          </p:cNvPr>
          <p:cNvSpPr txBox="1"/>
          <p:nvPr/>
        </p:nvSpPr>
        <p:spPr>
          <a:xfrm>
            <a:off x="5904088" y="1905506"/>
            <a:ext cx="620888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hr-HR" sz="3200" b="1" dirty="0">
                <a:solidFill>
                  <a:schemeClr val="accent4">
                    <a:lumMod val="50000"/>
                  </a:schemeClr>
                </a:solidFill>
                <a:effectLst/>
              </a:rPr>
              <a:t>tijelo lutnje je kruškolikog oblika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hr-HR" sz="3200" b="1" dirty="0">
                <a:solidFill>
                  <a:schemeClr val="accent4">
                    <a:lumMod val="50000"/>
                  </a:schemeClr>
                </a:solidFill>
                <a:effectLst/>
              </a:rPr>
              <a:t>vrat je savijen pod pravim kutom 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hr-HR" sz="3200" b="1" dirty="0">
                <a:solidFill>
                  <a:schemeClr val="accent4">
                    <a:lumMod val="50000"/>
                  </a:schemeClr>
                </a:solidFill>
                <a:effectLst/>
              </a:rPr>
              <a:t>Ima od od 12 do 28 žica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200" b="1" dirty="0">
                <a:solidFill>
                  <a:schemeClr val="accent4">
                    <a:lumMod val="50000"/>
                  </a:schemeClr>
                </a:solidFill>
                <a:effectLst/>
              </a:rPr>
              <a:t>glazbalo renesanse </a:t>
            </a:r>
            <a:br>
              <a:rPr lang="hr-HR" sz="3200" b="1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endParaRPr lang="hr-HR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9874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61208630_TF66931380_Win32" id="{FFEE1495-3F2D-4610-AD66-1649A998C1F5}" vid="{9E31A893-8A65-4297-9192-295F280B526D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Prezentacija za osnovnu školu</Template>
  <TotalTime>35</TotalTime>
  <Words>142</Words>
  <Application>Microsoft Office PowerPoint</Application>
  <PresentationFormat>Široki zaslon</PresentationFormat>
  <Paragraphs>25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9" baseType="lpstr">
      <vt:lpstr>Arial</vt:lpstr>
      <vt:lpstr>Calibri</vt:lpstr>
      <vt:lpstr>Comic Sans MS</vt:lpstr>
      <vt:lpstr>Franklin Gothic Book</vt:lpstr>
      <vt:lpstr>Tema sustava Office</vt:lpstr>
      <vt:lpstr>Slušanaja: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Maja Kovačić</dc:creator>
  <cp:lastModifiedBy>Maja Kovačić</cp:lastModifiedBy>
  <cp:revision>1</cp:revision>
  <dcterms:created xsi:type="dcterms:W3CDTF">2024-04-14T11:43:36Z</dcterms:created>
  <dcterms:modified xsi:type="dcterms:W3CDTF">2024-04-14T12:22:07Z</dcterms:modified>
</cp:coreProperties>
</file>